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8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2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0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4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3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3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1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2C8A-5A01-4D89-ADED-2C6EADEBA754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1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5583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Family violence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32734"/>
            <a:ext cx="9144000" cy="5604734"/>
          </a:xfrm>
        </p:spPr>
        <p:txBody>
          <a:bodyPr/>
          <a:lstStyle/>
          <a:p>
            <a:r>
              <a:rPr lang="en-US" dirty="0"/>
              <a:t>Family violence  is the physical, sexual, psylogical, emotional, economic, spiritual and legal abuse of a family member. It is an illegal and unacceptable act.</a:t>
            </a:r>
          </a:p>
          <a:p>
            <a:endParaRPr lang="en-US" dirty="0"/>
          </a:p>
          <a:p>
            <a:r>
              <a:rPr lang="en-US" b="1" dirty="0"/>
              <a:t>Family violence can happen between:</a:t>
            </a:r>
          </a:p>
          <a:p>
            <a:pPr marL="457200" indent="-457200">
              <a:buAutoNum type="arabicPeriod"/>
            </a:pPr>
            <a:r>
              <a:rPr lang="en-US" dirty="0"/>
              <a:t>Adults family members.   This is the abusive  for example between spouse or between adult children and parents.</a:t>
            </a:r>
          </a:p>
          <a:p>
            <a:pPr marL="457200" indent="-457200">
              <a:buAutoNum type="arabicPeriod"/>
            </a:pPr>
            <a:r>
              <a:rPr lang="en-US" dirty="0"/>
              <a:t>Former adult family members. This is the violence for example between divorce spouses.</a:t>
            </a:r>
          </a:p>
          <a:p>
            <a:r>
              <a:rPr lang="en-US" dirty="0"/>
              <a:t>The family member who is violent is called perpetrator versus the victim. </a:t>
            </a:r>
          </a:p>
          <a:p>
            <a:r>
              <a:rPr lang="en-US" dirty="0"/>
              <a:t>It is sometime referred to as  domestic violence or domestic abuse.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1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23557"/>
          </a:xfrm>
        </p:spPr>
        <p:txBody>
          <a:bodyPr>
            <a:normAutofit fontScale="90000"/>
          </a:bodyPr>
          <a:lstStyle/>
          <a:p>
            <a:r>
              <a:rPr lang="en-US" dirty="0"/>
              <a:t>Fact about family violence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45920"/>
            <a:ext cx="9144000" cy="2815814"/>
          </a:xfrm>
        </p:spPr>
        <p:txBody>
          <a:bodyPr/>
          <a:lstStyle/>
          <a:p>
            <a:r>
              <a:rPr lang="en-US" dirty="0"/>
              <a:t>according to (Traoma,2011) about 1.6 million people loses their life as a result of family violence.90% of this death  occurring in developing countries. The financial cost of violence translates into billions of US dollars . This is the expenditure in seeking healthy attendance as a result of injuries from this violence.</a:t>
            </a:r>
          </a:p>
          <a:p>
            <a:r>
              <a:rPr lang="en-US" dirty="0"/>
              <a:t>Some countries like Mozambique  enhance laws against family violence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1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about family violence (FV)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a slap never hurt anyone. The reality about family violence is that it can occur once or be build as time goes by. A physical abuse can lead even to the death of the victim.</a:t>
            </a:r>
          </a:p>
          <a:p>
            <a:r>
              <a:rPr lang="en-US" dirty="0"/>
              <a:t>2. Abused people enjoy it and they do not stay in the relationship. It is very hard to leave an abusive relationship</a:t>
            </a:r>
          </a:p>
          <a:p>
            <a:r>
              <a:rPr lang="en-US" dirty="0"/>
              <a:t>3.family violence is restricted to poorly educated families</a:t>
            </a:r>
          </a:p>
          <a:p>
            <a:r>
              <a:rPr lang="en-US" dirty="0"/>
              <a:t>4.only heterosexual women are battered.</a:t>
            </a:r>
          </a:p>
          <a:p>
            <a:r>
              <a:rPr lang="en-US" dirty="0"/>
              <a:t>5.FV is the crime committed by men to against women only.</a:t>
            </a:r>
          </a:p>
          <a:p>
            <a:r>
              <a:rPr lang="en-US" dirty="0"/>
              <a:t>6. domestic violence affect certain social class of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about family violence (FV)(cont..)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7. domestic violence is a social problem</a:t>
            </a:r>
          </a:p>
          <a:p>
            <a:r>
              <a:rPr lang="en-US" dirty="0"/>
              <a:t>8. alcoholic and  drug abuse is not primary cause of family violence.</a:t>
            </a:r>
          </a:p>
          <a:p>
            <a:r>
              <a:rPr lang="en-US" dirty="0"/>
              <a:t>9. perpetrator is mentally unstable</a:t>
            </a:r>
          </a:p>
        </p:txBody>
      </p:sp>
    </p:spTree>
    <p:extLst>
      <p:ext uri="{BB962C8B-B14F-4D97-AF65-F5344CB8AC3E}">
        <p14:creationId xmlns:p14="http://schemas.microsoft.com/office/powerpoint/2010/main" val="2736976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00075"/>
          </a:xfrm>
        </p:spPr>
        <p:txBody>
          <a:bodyPr>
            <a:normAutofit fontScale="90000"/>
          </a:bodyPr>
          <a:lstStyle/>
          <a:p>
            <a:r>
              <a:rPr lang="en-US" dirty="0"/>
              <a:t>Realities about family violence (FV)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8951"/>
            <a:ext cx="9144000" cy="356884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Domestic violence is experienced in all social class and economic classes.</a:t>
            </a:r>
          </a:p>
          <a:p>
            <a:pPr marL="457200" indent="-457200">
              <a:buAutoNum type="arabicPeriod"/>
            </a:pPr>
            <a:r>
              <a:rPr lang="en-US" dirty="0"/>
              <a:t>Many acts committed in FV is infraction of the criminal code.</a:t>
            </a:r>
          </a:p>
          <a:p>
            <a:pPr marL="457200" indent="-457200">
              <a:buAutoNum type="arabicPeriod"/>
            </a:pPr>
            <a:r>
              <a:rPr lang="en-US" dirty="0"/>
              <a:t>Certain characteristics of relationship equals family violence. They may include; control over  personal life, isolation as well as fear.</a:t>
            </a:r>
          </a:p>
          <a:p>
            <a:pPr marL="457200" indent="-457200">
              <a:buAutoNum type="arabicPeriod"/>
            </a:pPr>
            <a:r>
              <a:rPr lang="en-US" dirty="0"/>
              <a:t>There is no provocation in sexual harassment . No situation is liable of the act.</a:t>
            </a:r>
          </a:p>
          <a:p>
            <a:pPr marL="457200" indent="-457200">
              <a:buAutoNum type="arabicPeriod"/>
            </a:pPr>
            <a:r>
              <a:rPr lang="en-US" dirty="0"/>
              <a:t>Excessive consumption of alcohol and drug and substance is the main primary cause of family violence.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4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cont</a:t>
            </a:r>
            <a:r>
              <a:rPr lang="en-US" dirty="0"/>
              <a:t>…) Realities about family violence (FV)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6.  although some abusive people have mental problem , family violence is no explained  by illness.</a:t>
            </a:r>
          </a:p>
          <a:p>
            <a:r>
              <a:rPr lang="en-US" dirty="0"/>
              <a:t>7. complex factors can explain why victim can stay in violent relationship. Such includes defend of the children and over dependency among others.</a:t>
            </a:r>
          </a:p>
          <a:p>
            <a:r>
              <a:rPr lang="en-US" dirty="0"/>
              <a:t>8. battling is very common. It is one of the frequently repotted crime.</a:t>
            </a:r>
          </a:p>
        </p:txBody>
      </p:sp>
    </p:spTree>
    <p:extLst>
      <p:ext uri="{BB962C8B-B14F-4D97-AF65-F5344CB8AC3E}">
        <p14:creationId xmlns:p14="http://schemas.microsoft.com/office/powerpoint/2010/main" val="139831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Domestic violence. Man being violent towards his partner.  : Nieuwsfoto'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0107"/>
            <a:ext cx="2014728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f-Immolation in Afghanistan : Nieuwsfoto'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397" y="1741029"/>
            <a:ext cx="3105645" cy="29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2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469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Family violence </vt:lpstr>
      <vt:lpstr>Fact about family violence</vt:lpstr>
      <vt:lpstr>Myths about family violence (FV)</vt:lpstr>
      <vt:lpstr>Myths about family violence (FV)(cont..)</vt:lpstr>
      <vt:lpstr>Realities about family violence (FV)</vt:lpstr>
      <vt:lpstr>(cont…) Realities about family violence (FV)</vt:lpstr>
      <vt:lpstr>Images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violence</dc:title>
  <dc:creator>charlies nderitu</dc:creator>
  <cp:lastModifiedBy>amo</cp:lastModifiedBy>
  <cp:revision>9</cp:revision>
  <dcterms:created xsi:type="dcterms:W3CDTF">2019-03-19T16:43:12Z</dcterms:created>
  <dcterms:modified xsi:type="dcterms:W3CDTF">2019-03-24T16:02:49Z</dcterms:modified>
</cp:coreProperties>
</file>